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5"/>
  </p:notesMasterIdLst>
  <p:handoutMasterIdLst>
    <p:handoutMasterId r:id="rId6"/>
  </p:handoutMasterIdLst>
  <p:sldIdLst>
    <p:sldId id="256" r:id="rId3"/>
    <p:sldId id="258" r:id="rId4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70"/>
    <p:restoredTop sz="94669"/>
  </p:normalViewPr>
  <p:slideViewPr>
    <p:cSldViewPr snapToGrid="0" snapToObjects="1" showGuides="1">
      <p:cViewPr varScale="1">
        <p:scale>
          <a:sx n="279" d="100"/>
          <a:sy n="279" d="100"/>
        </p:scale>
        <p:origin x="944" y="192"/>
      </p:cViewPr>
      <p:guideLst>
        <p:guide orient="horz" pos="1620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2B95-74DE-EA46-984A-6BAE07CBB437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3880-39AC-3F40-9B3B-60AB05763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951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C6767-95CF-894D-A954-E4F9780722D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83CF9-73EF-DE42-A26D-54EF2BFA4A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15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92000" y="1597820"/>
            <a:ext cx="75600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92000" y="2574833"/>
            <a:ext cx="5888200" cy="131445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 descr="Parat_logo_kontur_1665C_rgb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52" y="179998"/>
            <a:ext cx="1003300" cy="1270000"/>
          </a:xfrm>
          <a:prstGeom prst="rect">
            <a:avLst/>
          </a:prstGeom>
        </p:spPr>
      </p:pic>
      <p:pic>
        <p:nvPicPr>
          <p:cNvPr id="9" name="Bilde 8" descr="YS-forbund_neg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891560"/>
            <a:ext cx="58293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82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93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60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53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92000" y="4510519"/>
            <a:ext cx="2133600" cy="273844"/>
          </a:xfrm>
        </p:spPr>
        <p:txBody>
          <a:bodyPr/>
          <a:lstStyle/>
          <a:p>
            <a:fld id="{C3305618-48BD-8F4E-A838-EA50B20ED32F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218400" y="4510519"/>
            <a:ext cx="2133600" cy="273844"/>
          </a:xfrm>
        </p:spPr>
        <p:txBody>
          <a:bodyPr/>
          <a:lstStyle/>
          <a:p>
            <a:fld id="{359AC51A-194C-C74A-B021-5CD9D741F171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792000" y="564367"/>
            <a:ext cx="756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792000" y="1558540"/>
            <a:ext cx="7560000" cy="29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1975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ute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5618-48BD-8F4E-A838-EA50B20ED32F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51A-194C-C74A-B021-5CD9D741F171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792000" y="564367"/>
            <a:ext cx="756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idx="1"/>
          </p:nvPr>
        </p:nvSpPr>
        <p:spPr>
          <a:xfrm>
            <a:off x="792000" y="1558540"/>
            <a:ext cx="7560000" cy="29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7803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visjonvign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5618-48BD-8F4E-A838-EA50B20ED32F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51A-194C-C74A-B021-5CD9D741F171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792000" y="564367"/>
            <a:ext cx="756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idx="1"/>
          </p:nvPr>
        </p:nvSpPr>
        <p:spPr>
          <a:xfrm>
            <a:off x="792000" y="1558540"/>
            <a:ext cx="7560000" cy="29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2184CF4-3C0D-FC49-93F5-A3BB6353F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9813" y="3920705"/>
            <a:ext cx="101889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78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68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000" y="564367"/>
            <a:ext cx="75600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2000" y="1200151"/>
            <a:ext cx="37080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4000" y="1200151"/>
            <a:ext cx="37080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60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2000" y="1151335"/>
            <a:ext cx="37080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92000" y="1631156"/>
            <a:ext cx="37080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37080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37080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26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81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45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visjonvign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DDB0B-B5C9-9D40-876C-71313FB953B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3E106D-FC23-0B4C-B1D0-35AFBAD42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9813" y="3920705"/>
            <a:ext cx="101889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4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12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8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4869335"/>
            <a:ext cx="9144000" cy="279400"/>
          </a:xfrm>
          <a:prstGeom prst="rect">
            <a:avLst/>
          </a:prstGeom>
        </p:spPr>
      </p:pic>
      <p:pic>
        <p:nvPicPr>
          <p:cNvPr id="19" name="Bilde 18" descr="YS-forbund_neg.ai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891560"/>
            <a:ext cx="582930" cy="266700"/>
          </a:xfrm>
          <a:prstGeom prst="rect">
            <a:avLst/>
          </a:prstGeom>
        </p:spPr>
      </p:pic>
      <p:pic>
        <p:nvPicPr>
          <p:cNvPr id="16" name="Bilde 15" descr="Parat_logo_rgb.ai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38" y="180000"/>
            <a:ext cx="548640" cy="67818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92000" y="564367"/>
            <a:ext cx="756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2000" y="1509275"/>
            <a:ext cx="7560000" cy="2897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92000" y="45134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D77F-86A5-174C-B2F4-56DC26B36B33}" type="datetimeFigureOut">
              <a:rPr lang="nb-NO" smtClean="0"/>
              <a:t>22.03.2019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51340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18400" y="45134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 descr="Parat_malgrafikk_ppt_rgb.ai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26862" y="7337251"/>
            <a:ext cx="9513570" cy="4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335"/>
            <a:ext cx="9144000" cy="279400"/>
          </a:xfrm>
          <a:prstGeom prst="rect">
            <a:avLst/>
          </a:prstGeom>
        </p:spPr>
      </p:pic>
      <p:pic>
        <p:nvPicPr>
          <p:cNvPr id="13" name="Bilde 12" descr="YS-forbund_neg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891560"/>
            <a:ext cx="582930" cy="26670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92000" y="451051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5618-48BD-8F4E-A838-EA50B20ED32F}" type="datetimeFigureOut">
              <a:rPr lang="nb-NO" smtClean="0"/>
              <a:t>22.03.2019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51051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18400" y="451051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C51A-194C-C74A-B021-5CD9D741F171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792000" y="564367"/>
            <a:ext cx="756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/>
          </p:nvPr>
        </p:nvSpPr>
        <p:spPr>
          <a:xfrm>
            <a:off x="792000" y="1498326"/>
            <a:ext cx="7560000" cy="29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0744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2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9A3D280B-A6EE-C14E-9B78-28A269E6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50BE824-B552-2A40-8EB7-0D42C2E0C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5480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smal_2017">
  <a:themeElements>
    <a:clrScheme name="Parat 1">
      <a:dk1>
        <a:srgbClr val="425563"/>
      </a:dk1>
      <a:lt1>
        <a:sysClr val="window" lastClr="FFFFFF"/>
      </a:lt1>
      <a:dk2>
        <a:srgbClr val="FC2D0D"/>
      </a:dk2>
      <a:lt2>
        <a:srgbClr val="D7D2CB"/>
      </a:lt2>
      <a:accent1>
        <a:srgbClr val="425563"/>
      </a:accent1>
      <a:accent2>
        <a:srgbClr val="D9E1E2"/>
      </a:accent2>
      <a:accent3>
        <a:srgbClr val="DD4815"/>
      </a:accent3>
      <a:accent4>
        <a:srgbClr val="00A000"/>
      </a:accent4>
      <a:accent5>
        <a:srgbClr val="0071FF"/>
      </a:accent5>
      <a:accent6>
        <a:srgbClr val="8063CA"/>
      </a:accent6>
      <a:hlink>
        <a:srgbClr val="DD4815"/>
      </a:hlink>
      <a:folHlink>
        <a:srgbClr val="DD4815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rat_presentasjonsmal_16-9" id="{B9DB12F7-9F13-6346-B0AD-DB8CD00DA703}" vid="{83730D0F-FB1E-124F-8958-3F54C486FAF6}"/>
    </a:ext>
  </a:extLst>
</a:theme>
</file>

<file path=ppt/theme/theme2.xml><?xml version="1.0" encoding="utf-8"?>
<a:theme xmlns:a="http://schemas.openxmlformats.org/drawingml/2006/main" name="Mal uten logo">
  <a:themeElements>
    <a:clrScheme name="Parat 1">
      <a:dk1>
        <a:srgbClr val="425563"/>
      </a:dk1>
      <a:lt1>
        <a:sysClr val="window" lastClr="FFFFFF"/>
      </a:lt1>
      <a:dk2>
        <a:srgbClr val="FC2D0D"/>
      </a:dk2>
      <a:lt2>
        <a:srgbClr val="D7D2CB"/>
      </a:lt2>
      <a:accent1>
        <a:srgbClr val="425563"/>
      </a:accent1>
      <a:accent2>
        <a:srgbClr val="D9E1E2"/>
      </a:accent2>
      <a:accent3>
        <a:srgbClr val="DD4815"/>
      </a:accent3>
      <a:accent4>
        <a:srgbClr val="00A000"/>
      </a:accent4>
      <a:accent5>
        <a:srgbClr val="0071FF"/>
      </a:accent5>
      <a:accent6>
        <a:srgbClr val="8063CA"/>
      </a:accent6>
      <a:hlink>
        <a:srgbClr val="DD4815"/>
      </a:hlink>
      <a:folHlink>
        <a:srgbClr val="DD4815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rat_presentasjonsmal_16-9" id="{B9DB12F7-9F13-6346-B0AD-DB8CD00DA703}" vid="{0BB57998-FA44-F34A-9D2D-5ABF69B5949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0</Words>
  <Application>Microsoft Macintosh PowerPoint</Application>
  <PresentationFormat>Skjermfremvisning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Presentasjonsmal_2017</vt:lpstr>
      <vt:lpstr>Mal uten logo</vt:lpstr>
      <vt:lpstr>PowerPoint-presentasjon</vt:lpstr>
      <vt:lpstr>PowerPoint-presentasjon</vt:lpstr>
    </vt:vector>
  </TitlesOfParts>
  <Company>Signus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Grethe Bredesen</dc:creator>
  <cp:lastModifiedBy>Grethe Bredesen</cp:lastModifiedBy>
  <cp:revision>32</cp:revision>
  <dcterms:created xsi:type="dcterms:W3CDTF">2017-01-23T09:45:46Z</dcterms:created>
  <dcterms:modified xsi:type="dcterms:W3CDTF">2019-03-22T07:38:43Z</dcterms:modified>
</cp:coreProperties>
</file>