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5"/>
  </p:notesMasterIdLst>
  <p:handoutMasterIdLst>
    <p:handoutMasterId r:id="rId6"/>
  </p:handoutMasterIdLst>
  <p:sldIdLst>
    <p:sldId id="256" r:id="rId3"/>
    <p:sldId id="258" r:id="rId4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 snapToGrid="0" snapToObjects="1" showGuides="1">
      <p:cViewPr varScale="1">
        <p:scale>
          <a:sx n="214" d="100"/>
          <a:sy n="214" d="100"/>
        </p:scale>
        <p:origin x="210" y="174"/>
      </p:cViewPr>
      <p:guideLst>
        <p:guide orient="horz" pos="1620"/>
        <p:guide pos="28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B2B95-74DE-EA46-984A-6BAE07CBB437}" type="datetimeFigureOut">
              <a:rPr lang="nb-NO" smtClean="0"/>
              <a:t>07.03.2018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83880-39AC-3F40-9B3B-60AB057637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6951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C6767-95CF-894D-A954-E4F9780722D3}" type="datetimeFigureOut">
              <a:rPr lang="nb-NO" smtClean="0"/>
              <a:t>07.03.2018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83CF9-73EF-DE42-A26D-54EF2BFA4A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215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92000" y="1597820"/>
            <a:ext cx="7560000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92000" y="2574833"/>
            <a:ext cx="5888200" cy="131445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 descr="Parat_logo_kontur_1665C_rgb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52" y="179998"/>
            <a:ext cx="1003300" cy="1270000"/>
          </a:xfrm>
          <a:prstGeom prst="rect">
            <a:avLst/>
          </a:prstGeom>
        </p:spPr>
      </p:pic>
      <p:pic>
        <p:nvPicPr>
          <p:cNvPr id="9" name="Bilde 8" descr="YS-forbund_neg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4891560"/>
            <a:ext cx="58293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82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07.03.2018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360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07.03.2018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53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92000" y="4510519"/>
            <a:ext cx="2133600" cy="273844"/>
          </a:xfrm>
        </p:spPr>
        <p:txBody>
          <a:bodyPr/>
          <a:lstStyle/>
          <a:p>
            <a:fld id="{C3305618-48BD-8F4E-A838-EA50B20ED32F}" type="datetimeFigureOut">
              <a:rPr lang="nb-NO" smtClean="0"/>
              <a:t>07.03.2018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218400" y="4510519"/>
            <a:ext cx="2133600" cy="273844"/>
          </a:xfrm>
        </p:spPr>
        <p:txBody>
          <a:bodyPr/>
          <a:lstStyle/>
          <a:p>
            <a:fld id="{359AC51A-194C-C74A-B021-5CD9D741F171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792000" y="564367"/>
            <a:ext cx="756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792000" y="1558540"/>
            <a:ext cx="7560000" cy="295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19756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uten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5618-48BD-8F4E-A838-EA50B20ED32F}" type="datetimeFigureOut">
              <a:rPr lang="nb-NO" smtClean="0"/>
              <a:t>07.03.2018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C51A-194C-C74A-B021-5CD9D741F171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792000" y="564367"/>
            <a:ext cx="756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idx="1"/>
          </p:nvPr>
        </p:nvSpPr>
        <p:spPr>
          <a:xfrm>
            <a:off x="792000" y="1558540"/>
            <a:ext cx="7560000" cy="295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780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07.03.2018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78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07.03.2018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168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2000" y="564367"/>
            <a:ext cx="75600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92000" y="1200151"/>
            <a:ext cx="37080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4000" y="1200151"/>
            <a:ext cx="37080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07.03.2018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760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2000" y="1151335"/>
            <a:ext cx="370800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92000" y="1631156"/>
            <a:ext cx="37080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370800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37080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07.03.2018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926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07.03.2018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81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07.03.2018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445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07.03.2018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912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07.03.2018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93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335"/>
            <a:ext cx="9144000" cy="279400"/>
          </a:xfrm>
          <a:prstGeom prst="rect">
            <a:avLst/>
          </a:prstGeom>
        </p:spPr>
      </p:pic>
      <p:pic>
        <p:nvPicPr>
          <p:cNvPr id="19" name="Bilde 18" descr="YS-forbund_neg.ai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4891560"/>
            <a:ext cx="582930" cy="266700"/>
          </a:xfrm>
          <a:prstGeom prst="rect">
            <a:avLst/>
          </a:prstGeom>
        </p:spPr>
      </p:pic>
      <p:pic>
        <p:nvPicPr>
          <p:cNvPr id="16" name="Bilde 15" descr="Parat_logo_rgb.ai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38" y="180000"/>
            <a:ext cx="548640" cy="67818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92000" y="564367"/>
            <a:ext cx="756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2000" y="1509275"/>
            <a:ext cx="7560000" cy="2897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92000" y="45134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D77F-86A5-174C-B2F4-56DC26B36B33}" type="datetimeFigureOut">
              <a:rPr lang="nb-NO" smtClean="0"/>
              <a:t>07.03.2018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51340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218400" y="45134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 descr="Parat_malgrafikk_ppt_rgb.ai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26862" y="7337251"/>
            <a:ext cx="9513570" cy="4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335"/>
            <a:ext cx="9144000" cy="279400"/>
          </a:xfrm>
          <a:prstGeom prst="rect">
            <a:avLst/>
          </a:prstGeom>
        </p:spPr>
      </p:pic>
      <p:pic>
        <p:nvPicPr>
          <p:cNvPr id="13" name="Bilde 12" descr="YS-forbund_neg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4891560"/>
            <a:ext cx="582930" cy="266700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92000" y="451051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5618-48BD-8F4E-A838-EA50B20ED32F}" type="datetimeFigureOut">
              <a:rPr lang="nb-NO" smtClean="0"/>
              <a:t>07.03.2018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51051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218400" y="451051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AC51A-194C-C74A-B021-5CD9D741F171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792000" y="564367"/>
            <a:ext cx="756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/>
          </p:nvPr>
        </p:nvSpPr>
        <p:spPr>
          <a:xfrm>
            <a:off x="792000" y="1498326"/>
            <a:ext cx="7560000" cy="295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0744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92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454807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sjonsmal_2017">
  <a:themeElements>
    <a:clrScheme name="Parat 1">
      <a:dk1>
        <a:srgbClr val="425563"/>
      </a:dk1>
      <a:lt1>
        <a:sysClr val="window" lastClr="FFFFFF"/>
      </a:lt1>
      <a:dk2>
        <a:srgbClr val="FC2D0D"/>
      </a:dk2>
      <a:lt2>
        <a:srgbClr val="D7D2CB"/>
      </a:lt2>
      <a:accent1>
        <a:srgbClr val="425563"/>
      </a:accent1>
      <a:accent2>
        <a:srgbClr val="D9E1E2"/>
      </a:accent2>
      <a:accent3>
        <a:srgbClr val="DD4815"/>
      </a:accent3>
      <a:accent4>
        <a:srgbClr val="00A000"/>
      </a:accent4>
      <a:accent5>
        <a:srgbClr val="0071FF"/>
      </a:accent5>
      <a:accent6>
        <a:srgbClr val="8063CA"/>
      </a:accent6>
      <a:hlink>
        <a:srgbClr val="DD4815"/>
      </a:hlink>
      <a:folHlink>
        <a:srgbClr val="DD4815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l uten logo">
  <a:themeElements>
    <a:clrScheme name="Parat 1">
      <a:dk1>
        <a:srgbClr val="425563"/>
      </a:dk1>
      <a:lt1>
        <a:sysClr val="window" lastClr="FFFFFF"/>
      </a:lt1>
      <a:dk2>
        <a:srgbClr val="FC2D0D"/>
      </a:dk2>
      <a:lt2>
        <a:srgbClr val="D7D2CB"/>
      </a:lt2>
      <a:accent1>
        <a:srgbClr val="425563"/>
      </a:accent1>
      <a:accent2>
        <a:srgbClr val="D9E1E2"/>
      </a:accent2>
      <a:accent3>
        <a:srgbClr val="DD4815"/>
      </a:accent3>
      <a:accent4>
        <a:srgbClr val="00A000"/>
      </a:accent4>
      <a:accent5>
        <a:srgbClr val="0071FF"/>
      </a:accent5>
      <a:accent6>
        <a:srgbClr val="8063CA"/>
      </a:accent6>
      <a:hlink>
        <a:srgbClr val="DD4815"/>
      </a:hlink>
      <a:folHlink>
        <a:srgbClr val="DD4815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parat_presentasjonsmal_16-9</Template>
  <TotalTime>0</TotalTime>
  <Words>0</Words>
  <Application>Microsoft Office PowerPoint</Application>
  <PresentationFormat>Skjermfremvisning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Presentasjonsmal_2017</vt:lpstr>
      <vt:lpstr>Mal uten logo</vt:lpstr>
      <vt:lpstr>PowerPoint-presentasjon</vt:lpstr>
      <vt:lpstr>PowerPoint-presentasjon</vt:lpstr>
    </vt:vector>
  </TitlesOfParts>
  <Company>Signus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Vetle Daler</dc:creator>
  <cp:lastModifiedBy>Vetle Daler</cp:lastModifiedBy>
  <cp:revision>1</cp:revision>
  <dcterms:created xsi:type="dcterms:W3CDTF">2018-03-07T11:27:43Z</dcterms:created>
  <dcterms:modified xsi:type="dcterms:W3CDTF">2018-03-07T11:28:34Z</dcterms:modified>
</cp:coreProperties>
</file>