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handoutMasterIdLst>
    <p:handoutMasterId r:id="rId5"/>
  </p:handoutMasterIdLst>
  <p:sldIdLst>
    <p:sldId id="256" r:id="rId3"/>
    <p:sldId id="258" r:id="rId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-864" y="-102"/>
      </p:cViewPr>
      <p:guideLst>
        <p:guide orient="horz" pos="2160"/>
        <p:guide pos="28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B2B95-74DE-EA46-984A-6BAE07CBB437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3880-39AC-3F40-9B3B-60AB05763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951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orsidegrafikk_ppt_wide_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277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343311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8" name="Bilde 7" descr="Parat_logo_kontur_1665C_rgb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24" y="339856"/>
            <a:ext cx="110363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82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60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53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5618-48BD-8F4E-A838-EA50B20ED32F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C51A-194C-C74A-B021-5CD9D741F171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57200" y="7524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/>
          <p:cNvSpPr>
            <a:spLocks noGrp="1"/>
          </p:cNvSpPr>
          <p:nvPr>
            <p:ph idx="1"/>
          </p:nvPr>
        </p:nvSpPr>
        <p:spPr>
          <a:xfrm>
            <a:off x="457200" y="2078051"/>
            <a:ext cx="8229600" cy="393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9756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ute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5618-48BD-8F4E-A838-EA50B20ED32F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AC51A-194C-C74A-B021-5CD9D741F171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457200" y="7524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7" name="Plassholder for tekst 2"/>
          <p:cNvSpPr>
            <a:spLocks noGrp="1"/>
          </p:cNvSpPr>
          <p:nvPr>
            <p:ph idx="1"/>
          </p:nvPr>
        </p:nvSpPr>
        <p:spPr>
          <a:xfrm>
            <a:off x="457200" y="2078051"/>
            <a:ext cx="8229600" cy="393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780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78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68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60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26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81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445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91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D77F-86A5-174C-B2F4-56DC26B36B33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93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Parat_logo_rgb.a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80" y="270801"/>
            <a:ext cx="536847" cy="663603"/>
          </a:xfrm>
          <a:prstGeom prst="rect">
            <a:avLst/>
          </a:prstGeom>
        </p:spPr>
      </p:pic>
      <p:pic>
        <p:nvPicPr>
          <p:cNvPr id="15" name="Bilde 14" descr="YS-forbund_neg.a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5" y="6461977"/>
            <a:ext cx="880844" cy="403001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524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78051"/>
            <a:ext cx="8229600" cy="393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0981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D77F-86A5-174C-B2F4-56DC26B36B33}" type="datetimeFigureOut">
              <a:rPr lang="nb-NO" smtClean="0"/>
              <a:t>09.05.2017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0981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0981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DB0B-B5C9-9D40-876C-71313FB953BD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 descr="Parat_malgrafikk_ppt_rgb.ai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83647" y="9783000"/>
            <a:ext cx="9513570" cy="621665"/>
          </a:xfrm>
          <a:prstGeom prst="rect">
            <a:avLst/>
          </a:prstGeom>
        </p:spPr>
      </p:pic>
      <p:pic>
        <p:nvPicPr>
          <p:cNvPr id="13" name="Bilde 12" descr="Malgrafikk_bunn_ppt_wide_rgb.ai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437"/>
            <a:ext cx="9144000" cy="4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0943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5618-48BD-8F4E-A838-EA50B20ED32F}" type="datetimeFigureOut">
              <a:rPr lang="nb-NO" smtClean="0"/>
              <a:t>09.05.2017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0943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0943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AC51A-194C-C74A-B021-5CD9D741F171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457200" y="7524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78051"/>
            <a:ext cx="8229600" cy="393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10" name="Bilde 9" descr="Malgrafikk_bunn_ppt_wide_rgb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2437"/>
            <a:ext cx="9144000" cy="4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4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9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5480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smal">
  <a:themeElements>
    <a:clrScheme name="Parat 1">
      <a:dk1>
        <a:srgbClr val="425563"/>
      </a:dk1>
      <a:lt1>
        <a:sysClr val="window" lastClr="FFFFFF"/>
      </a:lt1>
      <a:dk2>
        <a:srgbClr val="FC2D0D"/>
      </a:dk2>
      <a:lt2>
        <a:srgbClr val="D7D2CB"/>
      </a:lt2>
      <a:accent1>
        <a:srgbClr val="425563"/>
      </a:accent1>
      <a:accent2>
        <a:srgbClr val="D9E1E2"/>
      </a:accent2>
      <a:accent3>
        <a:srgbClr val="DD4815"/>
      </a:accent3>
      <a:accent4>
        <a:srgbClr val="00A000"/>
      </a:accent4>
      <a:accent5>
        <a:srgbClr val="0071FF"/>
      </a:accent5>
      <a:accent6>
        <a:srgbClr val="8063CA"/>
      </a:accent6>
      <a:hlink>
        <a:srgbClr val="DD4815"/>
      </a:hlink>
      <a:folHlink>
        <a:srgbClr val="DD4815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l uten logo">
  <a:themeElements>
    <a:clrScheme name="Parat 1">
      <a:dk1>
        <a:srgbClr val="425563"/>
      </a:dk1>
      <a:lt1>
        <a:sysClr val="window" lastClr="FFFFFF"/>
      </a:lt1>
      <a:dk2>
        <a:srgbClr val="FC2D0D"/>
      </a:dk2>
      <a:lt2>
        <a:srgbClr val="D7D2CB"/>
      </a:lt2>
      <a:accent1>
        <a:srgbClr val="425563"/>
      </a:accent1>
      <a:accent2>
        <a:srgbClr val="D9E1E2"/>
      </a:accent2>
      <a:accent3>
        <a:srgbClr val="DD4815"/>
      </a:accent3>
      <a:accent4>
        <a:srgbClr val="00A000"/>
      </a:accent4>
      <a:accent5>
        <a:srgbClr val="0071FF"/>
      </a:accent5>
      <a:accent6>
        <a:srgbClr val="8063CA"/>
      </a:accent6>
      <a:hlink>
        <a:srgbClr val="DD4815"/>
      </a:hlink>
      <a:folHlink>
        <a:srgbClr val="DD4815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</Template>
  <TotalTime>1</TotalTime>
  <Words>0</Words>
  <Application>Microsoft Office PowerPoint</Application>
  <PresentationFormat>Skjermfremvisning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</vt:i4>
      </vt:variant>
    </vt:vector>
  </HeadingPairs>
  <TitlesOfParts>
    <vt:vector size="4" baseType="lpstr">
      <vt:lpstr>Presentasjonsmal</vt:lpstr>
      <vt:lpstr>Mal uten logo</vt:lpstr>
      <vt:lpstr>PowerPoint-presentasjon</vt:lpstr>
      <vt:lpstr>PowerPoint-presentasjon</vt:lpstr>
    </vt:vector>
  </TitlesOfParts>
  <Company>Parat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Lise Harstad</dc:creator>
  <cp:lastModifiedBy>Lise Harstad</cp:lastModifiedBy>
  <cp:revision>1</cp:revision>
  <dcterms:created xsi:type="dcterms:W3CDTF">2017-05-09T11:00:17Z</dcterms:created>
  <dcterms:modified xsi:type="dcterms:W3CDTF">2017-05-09T11:01:19Z</dcterms:modified>
</cp:coreProperties>
</file>